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58" r:id="rId4"/>
    <p:sldId id="260" r:id="rId5"/>
    <p:sldId id="265" r:id="rId6"/>
    <p:sldId id="266" r:id="rId7"/>
    <p:sldId id="261" r:id="rId8"/>
    <p:sldId id="263" r:id="rId9"/>
    <p:sldId id="262" r:id="rId10"/>
    <p:sldId id="264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79" autoAdjust="0"/>
    <p:restoredTop sz="86677" autoAdjust="0"/>
  </p:normalViewPr>
  <p:slideViewPr>
    <p:cSldViewPr snapToGrid="0" snapToObjects="1">
      <p:cViewPr>
        <p:scale>
          <a:sx n="94" d="100"/>
          <a:sy n="94" d="100"/>
        </p:scale>
        <p:origin x="-1664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A92FB-5777-5C47-8995-1B4EC5FFA594}" type="datetime1">
              <a:rPr lang="de-DE" smtClean="0"/>
              <a:t>17.12.14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97289-CB84-DF48-AAD5-264ACC727D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4745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A083-0FE3-D24E-A26D-9030530D50C3}" type="datetime1">
              <a:rPr lang="de-DE" smtClean="0"/>
              <a:t>17.12.14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DB12E-6848-1A4C-81E0-F0F460A5D7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0977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88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  <a:r>
              <a:rPr lang="de-DE" baseline="0" dirty="0" smtClean="0"/>
              <a:t> Maya Blender</a:t>
            </a:r>
          </a:p>
          <a:p>
            <a:r>
              <a:rPr lang="de-DE" baseline="0" dirty="0" smtClean="0"/>
              <a:t>Model von Maya zu Blender -&gt; Textur sehr leicht hinzu geführt</a:t>
            </a:r>
            <a:r>
              <a:rPr lang="de-DE" baseline="0" dirty="0" smtClean="0">
                <a:sym typeface="Wingdings"/>
              </a:rPr>
              <a:t> Material  </a:t>
            </a:r>
            <a:r>
              <a:rPr lang="de-DE" baseline="0" dirty="0" err="1" smtClean="0">
                <a:sym typeface="Wingdings"/>
              </a:rPr>
              <a:t>Diffiuse</a:t>
            </a:r>
            <a:r>
              <a:rPr lang="de-DE" baseline="0" dirty="0" smtClean="0">
                <a:sym typeface="Wingdings"/>
              </a:rPr>
              <a:t>  Image </a:t>
            </a:r>
            <a:r>
              <a:rPr lang="de-DE" baseline="0" dirty="0" err="1" smtClean="0">
                <a:sym typeface="Wingdings"/>
              </a:rPr>
              <a:t>Texture</a:t>
            </a:r>
            <a:r>
              <a:rPr lang="de-DE" baseline="0" dirty="0" smtClean="0">
                <a:sym typeface="Wingdings"/>
              </a:rPr>
              <a:t> </a:t>
            </a:r>
          </a:p>
          <a:p>
            <a:r>
              <a:rPr lang="de-DE" baseline="0" dirty="0" smtClean="0">
                <a:sym typeface="Wingdings"/>
              </a:rPr>
              <a:t>Bananen  hinzugefügt  eine Banane Edit Mode  Spin  duplizieren Z</a:t>
            </a:r>
          </a:p>
          <a:p>
            <a:r>
              <a:rPr lang="de-DE" baseline="0" dirty="0" smtClean="0">
                <a:sym typeface="Wingdings"/>
              </a:rPr>
              <a:t>Bananen Grün  Edit Mode alle Bananen auswählen  neue </a:t>
            </a:r>
            <a:r>
              <a:rPr lang="de-DE" baseline="0" dirty="0" err="1" smtClean="0">
                <a:sym typeface="Wingdings"/>
              </a:rPr>
              <a:t>Diffiuse</a:t>
            </a:r>
            <a:r>
              <a:rPr lang="de-DE" baseline="0" dirty="0" smtClean="0">
                <a:sym typeface="Wingdings"/>
              </a:rPr>
              <a:t> Farbe 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60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Textur in Blender war leicht</a:t>
            </a:r>
            <a:r>
              <a:rPr lang="de-DE" baseline="0" dirty="0" smtClean="0"/>
              <a:t> hinzugefügt </a:t>
            </a:r>
            <a:r>
              <a:rPr lang="de-DE" baseline="0" dirty="0" smtClean="0">
                <a:sym typeface="Wingdings"/>
              </a:rPr>
              <a:t> Material </a:t>
            </a:r>
            <a:r>
              <a:rPr lang="de-DE" baseline="0" dirty="0" err="1" smtClean="0">
                <a:sym typeface="Wingdings"/>
              </a:rPr>
              <a:t>Diffiuse</a:t>
            </a:r>
            <a:r>
              <a:rPr lang="de-DE" baseline="0" dirty="0" smtClean="0">
                <a:sym typeface="Wingdings"/>
              </a:rPr>
              <a:t>  Image Textur</a:t>
            </a:r>
          </a:p>
          <a:p>
            <a:endParaRPr lang="de-DE" baseline="0" dirty="0" smtClean="0">
              <a:sym typeface="Wingdings"/>
            </a:endParaRPr>
          </a:p>
          <a:p>
            <a:r>
              <a:rPr lang="de-DE" baseline="0" dirty="0" err="1" smtClean="0">
                <a:sym typeface="Wingdings"/>
              </a:rPr>
              <a:t>Rigging</a:t>
            </a:r>
            <a:r>
              <a:rPr lang="de-DE" baseline="0" dirty="0" smtClean="0">
                <a:sym typeface="Wingdings"/>
              </a:rPr>
              <a:t>  </a:t>
            </a:r>
            <a:r>
              <a:rPr lang="de-DE" baseline="0" dirty="0" err="1" smtClean="0">
                <a:sym typeface="Wingdings"/>
              </a:rPr>
              <a:t>Armature</a:t>
            </a:r>
            <a:r>
              <a:rPr lang="de-DE" baseline="0" dirty="0" smtClean="0">
                <a:sym typeface="Wingdings"/>
              </a:rPr>
              <a:t>  Single </a:t>
            </a:r>
            <a:r>
              <a:rPr lang="de-DE" baseline="0" dirty="0" err="1" smtClean="0">
                <a:sym typeface="Wingdings"/>
              </a:rPr>
              <a:t>Bone</a:t>
            </a:r>
            <a:r>
              <a:rPr lang="de-DE" baseline="0" dirty="0" smtClean="0">
                <a:sym typeface="Wingdings"/>
              </a:rPr>
              <a:t>  3 </a:t>
            </a:r>
            <a:r>
              <a:rPr lang="de-DE" baseline="0" dirty="0" err="1" smtClean="0">
                <a:sym typeface="Wingdings"/>
              </a:rPr>
              <a:t>Bonen</a:t>
            </a:r>
            <a:r>
              <a:rPr lang="de-DE" baseline="0" dirty="0" smtClean="0">
                <a:sym typeface="Wingdings"/>
              </a:rPr>
              <a:t> für den Arm</a:t>
            </a:r>
          </a:p>
          <a:p>
            <a:endParaRPr lang="de-DE" baseline="0" dirty="0" smtClean="0">
              <a:sym typeface="Wingdings"/>
            </a:endParaRPr>
          </a:p>
          <a:p>
            <a:endParaRPr lang="de-DE" baseline="0" dirty="0" smtClean="0">
              <a:sym typeface="Wingdings"/>
            </a:endParaRPr>
          </a:p>
          <a:p>
            <a:endParaRPr lang="de-DE" baseline="0" dirty="0" smtClean="0">
              <a:sym typeface="Wingdings"/>
            </a:endParaRPr>
          </a:p>
          <a:p>
            <a:r>
              <a:rPr lang="de-DE" baseline="0" dirty="0" smtClean="0">
                <a:sym typeface="Wingdings"/>
              </a:rPr>
              <a:t>Simon Einführung geholfen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39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14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Vorspann:</a:t>
            </a:r>
            <a:r>
              <a:rPr lang="de-DE" baseline="0" dirty="0" smtClean="0"/>
              <a:t> 15s</a:t>
            </a:r>
          </a:p>
          <a:p>
            <a:r>
              <a:rPr lang="de-DE" baseline="0" dirty="0" smtClean="0"/>
              <a:t>Hauptszene:</a:t>
            </a:r>
          </a:p>
          <a:p>
            <a:r>
              <a:rPr lang="de-DE" baseline="0" dirty="0" smtClean="0"/>
              <a:t>1920px – 1980px </a:t>
            </a:r>
            <a:r>
              <a:rPr lang="de-DE" baseline="0" dirty="0" err="1" smtClean="0"/>
              <a:t>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hd</a:t>
            </a:r>
            <a:endParaRPr lang="de-DE" baseline="0" dirty="0" smtClean="0"/>
          </a:p>
          <a:p>
            <a:r>
              <a:rPr lang="de-DE" baseline="0" dirty="0" smtClean="0"/>
              <a:t>579 Frames </a:t>
            </a:r>
          </a:p>
          <a:p>
            <a:r>
              <a:rPr lang="de-DE" baseline="0" dirty="0" err="1" smtClean="0"/>
              <a:t>Render</a:t>
            </a:r>
            <a:r>
              <a:rPr lang="de-DE" baseline="0" dirty="0" smtClean="0"/>
              <a:t>: 13 Stunden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Lichtquelle: </a:t>
            </a:r>
            <a:r>
              <a:rPr lang="de-DE" baseline="0" dirty="0" err="1" smtClean="0"/>
              <a:t>Hemi</a:t>
            </a:r>
            <a:r>
              <a:rPr lang="de-DE" baseline="0" dirty="0" smtClean="0"/>
              <a:t> </a:t>
            </a:r>
            <a:r>
              <a:rPr lang="de-DE" baseline="0" dirty="0" smtClean="0">
                <a:sym typeface="Wingdings"/>
              </a:rPr>
              <a:t> um schatten zu bekommen</a:t>
            </a:r>
          </a:p>
          <a:p>
            <a:r>
              <a:rPr lang="de-DE" baseline="0" dirty="0" err="1" smtClean="0">
                <a:sym typeface="Wingdings"/>
              </a:rPr>
              <a:t>Strength</a:t>
            </a:r>
            <a:r>
              <a:rPr lang="de-DE" baseline="0" dirty="0" smtClean="0">
                <a:sym typeface="Wingdings"/>
              </a:rPr>
              <a:t> 1000</a:t>
            </a:r>
          </a:p>
          <a:p>
            <a:endParaRPr lang="de-DE" baseline="0" dirty="0" smtClean="0">
              <a:sym typeface="Wingdings"/>
            </a:endParaRPr>
          </a:p>
          <a:p>
            <a:r>
              <a:rPr lang="de-DE" baseline="0" dirty="0" err="1" smtClean="0">
                <a:sym typeface="Wingdings"/>
              </a:rPr>
              <a:t>Ambient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Occlusion</a:t>
            </a:r>
            <a:r>
              <a:rPr lang="de-DE" baseline="0" dirty="0" smtClean="0">
                <a:sym typeface="Wingdings"/>
              </a:rPr>
              <a:t> Reduziert licht verschönert </a:t>
            </a:r>
            <a:r>
              <a:rPr lang="de-DE" baseline="0" dirty="0" err="1" smtClean="0">
                <a:sym typeface="Wingdings"/>
              </a:rPr>
              <a:t>Render</a:t>
            </a:r>
            <a:endParaRPr lang="de-DE" baseline="0" dirty="0" smtClean="0">
              <a:sym typeface="Wingdings"/>
            </a:endParaRPr>
          </a:p>
          <a:p>
            <a:r>
              <a:rPr lang="de-DE" baseline="0" dirty="0" smtClean="0">
                <a:sym typeface="Wingdings"/>
              </a:rPr>
              <a:t>Wegen Textur in Sky </a:t>
            </a:r>
          </a:p>
          <a:p>
            <a:r>
              <a:rPr lang="de-DE" baseline="0" dirty="0" smtClean="0">
                <a:sym typeface="Wingdings"/>
              </a:rPr>
              <a:t>10000 </a:t>
            </a:r>
            <a:r>
              <a:rPr lang="de-DE" baseline="0" dirty="0" err="1" smtClean="0">
                <a:sym typeface="Wingdings"/>
              </a:rPr>
              <a:t>Distance</a:t>
            </a:r>
            <a:r>
              <a:rPr lang="de-DE" baseline="0" dirty="0" smtClean="0">
                <a:sym typeface="Wingdings"/>
              </a:rPr>
              <a:t> 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Abspann:</a:t>
            </a:r>
          </a:p>
          <a:p>
            <a:endParaRPr lang="de-DE" baseline="0" dirty="0" smtClean="0"/>
          </a:p>
          <a:p>
            <a:r>
              <a:rPr lang="de-DE" baseline="0" dirty="0" smtClean="0"/>
              <a:t>3Dmax </a:t>
            </a:r>
            <a:r>
              <a:rPr lang="de-DE" baseline="0" dirty="0" smtClean="0">
                <a:sym typeface="Wingdings"/>
              </a:rPr>
              <a:t> .</a:t>
            </a:r>
            <a:r>
              <a:rPr lang="de-DE" baseline="0" dirty="0" err="1" smtClean="0">
                <a:sym typeface="Wingdings"/>
              </a:rPr>
              <a:t>obj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Animation Herausforderung Zeitplan Verbesserungen Zahlen &amp; Fakten Planungspräsentation Quellen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DB12E-6848-1A4C-81E0-F0F460A5D7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87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6EDB19C-ADA6-CD45-970E-86881B2CE05E}" type="datetime4">
              <a:rPr lang="de-DE" smtClean="0"/>
              <a:t>Dezember 17, 2014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7DDD-06A8-1A47-A1A2-15042CD1E81B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3AE4-055A-8D43-BEC5-179F8506151B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E7EF-E3C3-4A40-8162-B494783454A0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3960-7A75-FE45-841B-36D4932EA9A9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655C-B604-104A-B015-6A77659FC228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633-923F-8348-B0A0-85012A985BAE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551C-EB1B-5A45-ADC3-E1D955073487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97E7-48FB-D64A-98BE-C577C86021CD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C3F8-D545-844F-8187-8AD8980E2949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E045E-BBE7-6842-990C-D442C3941B2B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096E060-A367-8948-8E6F-CA7E1B251225}" type="datetime4">
              <a:rPr lang="de-DE" smtClean="0"/>
              <a:t>Dezember 17,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Animation Herausforderung Zeitplan Verbesserungen Zahlen &amp; Fakten Planungspräsentation Quellen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hyperlink" Target="file://localhost/Users/meltemozkul/Google%20Drive/51-Moe%20Animation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4972" y="2481544"/>
            <a:ext cx="3313355" cy="773657"/>
          </a:xfrm>
        </p:spPr>
        <p:txBody>
          <a:bodyPr>
            <a:normAutofit/>
          </a:bodyPr>
          <a:lstStyle/>
          <a:p>
            <a:pPr algn="ctr"/>
            <a:r>
              <a:rPr lang="de-DE" sz="3400" dirty="0" smtClean="0"/>
              <a:t>Einsame Insel II</a:t>
            </a:r>
            <a:endParaRPr lang="de-DE" sz="3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33365" y="3311684"/>
            <a:ext cx="3309803" cy="1260629"/>
          </a:xfrm>
        </p:spPr>
        <p:txBody>
          <a:bodyPr/>
          <a:lstStyle/>
          <a:p>
            <a:pPr algn="r"/>
            <a:r>
              <a:rPr lang="de-DE" dirty="0"/>
              <a:t>Name: Meltem </a:t>
            </a:r>
            <a:r>
              <a:rPr lang="de-DE" dirty="0" err="1"/>
              <a:t>Özkul</a:t>
            </a:r>
            <a:endParaRPr lang="de-DE" dirty="0"/>
          </a:p>
          <a:p>
            <a:pPr algn="r"/>
            <a:r>
              <a:rPr lang="de-DE" dirty="0" err="1"/>
              <a:t>Projektnr</a:t>
            </a:r>
            <a:r>
              <a:rPr lang="de-DE" dirty="0" smtClean="0"/>
              <a:t>: 13</a:t>
            </a:r>
            <a:endParaRPr lang="de-DE" dirty="0"/>
          </a:p>
          <a:p>
            <a:pPr algn="r"/>
            <a:r>
              <a:rPr lang="de-DE" dirty="0"/>
              <a:t>Matrikel-</a:t>
            </a:r>
            <a:r>
              <a:rPr lang="de-DE" dirty="0" err="1"/>
              <a:t>Nr</a:t>
            </a:r>
            <a:r>
              <a:rPr lang="de-DE" dirty="0" smtClean="0"/>
              <a:t>: 72</a:t>
            </a:r>
            <a:r>
              <a:rPr lang="de-DE" dirty="0"/>
              <a:t>9792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674972" y="4907280"/>
            <a:ext cx="3607995" cy="972310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4800" dirty="0" err="1" smtClean="0">
                <a:solidFill>
                  <a:schemeClr val="tx1"/>
                </a:solidFill>
              </a:rPr>
              <a:t>Modul</a:t>
            </a:r>
            <a:r>
              <a:rPr lang="en-US" sz="4800" dirty="0" smtClean="0">
                <a:solidFill>
                  <a:schemeClr val="tx1"/>
                </a:solidFill>
              </a:rPr>
              <a:t> Nr:	1350 </a:t>
            </a:r>
          </a:p>
          <a:p>
            <a:pPr algn="l"/>
            <a:endParaRPr lang="en-US" sz="4800" dirty="0" smtClean="0">
              <a:solidFill>
                <a:schemeClr val="tx1"/>
              </a:solidFill>
            </a:endParaRPr>
          </a:p>
          <a:p>
            <a:pPr algn="l"/>
            <a:r>
              <a:rPr lang="de-DE" sz="4800" dirty="0" smtClean="0">
                <a:solidFill>
                  <a:schemeClr val="tx1"/>
                </a:solidFill>
              </a:rPr>
              <a:t>Modul:	3D</a:t>
            </a:r>
            <a:r>
              <a:rPr lang="de-DE" sz="4800" dirty="0">
                <a:solidFill>
                  <a:schemeClr val="tx1"/>
                </a:solidFill>
              </a:rPr>
              <a:t>-Modellierung und </a:t>
            </a:r>
            <a:r>
              <a:rPr lang="de-DE" sz="4800" dirty="0" smtClean="0">
                <a:solidFill>
                  <a:schemeClr val="tx1"/>
                </a:solidFill>
              </a:rPr>
              <a:t>Animation</a:t>
            </a:r>
          </a:p>
          <a:p>
            <a:pPr algn="l"/>
            <a:endParaRPr lang="de-DE" sz="4800" dirty="0" smtClean="0">
              <a:solidFill>
                <a:schemeClr val="tx1"/>
              </a:solidFill>
            </a:endParaRPr>
          </a:p>
          <a:p>
            <a:pPr algn="l"/>
            <a:r>
              <a:rPr lang="de-DE" sz="4800" dirty="0" smtClean="0">
                <a:solidFill>
                  <a:schemeClr val="tx1"/>
                </a:solidFill>
              </a:rPr>
              <a:t>Prüfer:</a:t>
            </a:r>
            <a:r>
              <a:rPr lang="de-DE" sz="4800" dirty="0">
                <a:solidFill>
                  <a:schemeClr val="tx1"/>
                </a:solidFill>
              </a:rPr>
              <a:t> </a:t>
            </a:r>
            <a:r>
              <a:rPr lang="de-DE" sz="4800" dirty="0" smtClean="0">
                <a:solidFill>
                  <a:schemeClr val="tx1"/>
                </a:solidFill>
              </a:rPr>
              <a:t>   	Prof. Dr. </a:t>
            </a:r>
            <a:r>
              <a:rPr lang="de-DE" sz="4800" dirty="0">
                <a:solidFill>
                  <a:schemeClr val="tx1"/>
                </a:solidFill>
              </a:rPr>
              <a:t>Grimm</a:t>
            </a:r>
            <a:r>
              <a:rPr lang="de-DE" sz="5600" dirty="0">
                <a:solidFill>
                  <a:schemeClr val="tx1"/>
                </a:solidFill>
              </a:rPr>
              <a:t>	</a:t>
            </a:r>
            <a:r>
              <a:rPr lang="de-DE" sz="900" dirty="0"/>
              <a:t>	</a:t>
            </a:r>
            <a:endParaRPr lang="en-US" sz="9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55"/>
    </mc:Choice>
    <mc:Fallback xmlns="">
      <p:transition xmlns:p14="http://schemas.microsoft.com/office/powerpoint/2010/main" advTm="14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Planungspräsentation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u="sng" dirty="0" err="1" smtClean="0">
                <a:solidFill>
                  <a:schemeClr val="bg2"/>
                </a:solidFill>
              </a:rPr>
              <a:t>Planungspräsentation</a:t>
            </a:r>
            <a:endParaRPr lang="en-US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5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631424"/>
            <a:ext cx="7024744" cy="1143000"/>
          </a:xfrm>
        </p:spPr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29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End Bild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69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Animation</a:t>
            </a:r>
          </a:p>
          <a:p>
            <a:r>
              <a:rPr lang="de-DE" dirty="0" smtClean="0"/>
              <a:t>Herausforderung</a:t>
            </a:r>
          </a:p>
          <a:p>
            <a:r>
              <a:rPr lang="de-DE" dirty="0" smtClean="0"/>
              <a:t>Zeitplan</a:t>
            </a:r>
          </a:p>
          <a:p>
            <a:r>
              <a:rPr lang="de-DE" dirty="0" smtClean="0"/>
              <a:t>Verbesserungen</a:t>
            </a:r>
          </a:p>
          <a:p>
            <a:r>
              <a:rPr lang="de-DE" dirty="0" smtClean="0"/>
              <a:t>Zahlen &amp; Fakten</a:t>
            </a:r>
          </a:p>
          <a:p>
            <a:r>
              <a:rPr lang="de-DE" dirty="0" smtClean="0"/>
              <a:t>Planungspräsentation</a:t>
            </a:r>
          </a:p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3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8439040" y="52979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9340296" y="6417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  <a:endParaRPr lang="de-DE" dirty="0"/>
          </a:p>
        </p:txBody>
      </p:sp>
      <p:sp>
        <p:nvSpPr>
          <p:cNvPr id="3" name="Interaktive Schaltfläche: Nächste(r) oder Weiter 2">
            <a:hlinkClick r:id="rId3" action="ppaction://hlinkfile" highlightClick="1">
              <a:snd r:embed="rId2" name="Klicken"/>
            </a:hlinkClick>
          </p:cNvPr>
          <p:cNvSpPr/>
          <p:nvPr/>
        </p:nvSpPr>
        <p:spPr>
          <a:xfrm>
            <a:off x="4145280" y="2323652"/>
            <a:ext cx="548640" cy="480508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5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u="sng" dirty="0" err="1" smtClean="0">
                <a:solidFill>
                  <a:schemeClr val="bg2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Bild 6" descr="hd b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" y="782320"/>
            <a:ext cx="7844260" cy="483616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58534" y="5618480"/>
            <a:ext cx="365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1: Aussicht auf den Bananenbaum </a:t>
            </a:r>
            <a:endParaRPr lang="de-DE" sz="140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Herausforderung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81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u="sng" dirty="0" err="1" smtClean="0">
                <a:solidFill>
                  <a:schemeClr val="bg2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Affe von Oben</a:t>
            </a:r>
            <a:endParaRPr lang="de-DE" dirty="0"/>
          </a:p>
        </p:txBody>
      </p:sp>
      <p:pic>
        <p:nvPicPr>
          <p:cNvPr id="3" name="Bild 2" descr="hd bil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" y="822961"/>
            <a:ext cx="7844260" cy="48056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Herausforderung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558534" y="5618480"/>
            <a:ext cx="365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2: Yoko vor dem Bananenbaum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7732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u="sng" dirty="0" err="1" smtClean="0">
                <a:solidFill>
                  <a:schemeClr val="bg2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Maya zu Blender</a:t>
            </a:r>
            <a:endParaRPr lang="de-DE" dirty="0" smtClean="0"/>
          </a:p>
          <a:p>
            <a:pPr marL="68580" indent="0">
              <a:buNone/>
            </a:pPr>
            <a:endParaRPr lang="de-DE" dirty="0"/>
          </a:p>
        </p:txBody>
      </p:sp>
      <p:pic>
        <p:nvPicPr>
          <p:cNvPr id="3" name="Bild 2" descr="3 Kop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2" y="834771"/>
            <a:ext cx="7844260" cy="47837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558534" y="5618480"/>
            <a:ext cx="3659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</a:t>
            </a:r>
            <a:r>
              <a:rPr lang="de-DE" sz="1400" dirty="0" smtClean="0"/>
              <a:t>3: </a:t>
            </a:r>
            <a:r>
              <a:rPr lang="de-DE" sz="1400" dirty="0" err="1">
                <a:sym typeface="Wingdings"/>
              </a:rPr>
              <a:t>Rigging</a:t>
            </a:r>
            <a:r>
              <a:rPr lang="de-DE" sz="1400" dirty="0">
                <a:sym typeface="Wingdings"/>
              </a:rPr>
              <a:t> </a:t>
            </a:r>
            <a:r>
              <a:rPr lang="de-DE" sz="1400" dirty="0" smtClean="0">
                <a:sym typeface="Wingdings"/>
              </a:rPr>
              <a:t>mit 3 </a:t>
            </a:r>
            <a:r>
              <a:rPr lang="de-DE" sz="1400" dirty="0" err="1">
                <a:sym typeface="Wingdings"/>
              </a:rPr>
              <a:t>Bonen</a:t>
            </a:r>
            <a:r>
              <a:rPr lang="de-DE" sz="1400" dirty="0">
                <a:sym typeface="Wingdings"/>
              </a:rPr>
              <a:t> für den Arm</a:t>
            </a:r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Herausforderung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32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0" y="456164"/>
            <a:ext cx="7024744" cy="1143000"/>
          </a:xfrm>
        </p:spPr>
        <p:txBody>
          <a:bodyPr/>
          <a:lstStyle/>
          <a:p>
            <a:r>
              <a:rPr lang="de-DE" dirty="0" smtClean="0"/>
              <a:t>Zeitplan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u="sng" dirty="0" err="1" smtClean="0">
                <a:solidFill>
                  <a:schemeClr val="bg2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Vorspann: 15s</a:t>
            </a:r>
          </a:p>
          <a:p>
            <a:r>
              <a:rPr lang="de-DE" dirty="0"/>
              <a:t>Hauptszene</a:t>
            </a:r>
            <a:r>
              <a:rPr lang="de-DE" dirty="0" smtClean="0"/>
              <a:t>:</a:t>
            </a:r>
          </a:p>
          <a:p>
            <a:r>
              <a:rPr lang="de-DE" dirty="0" smtClean="0"/>
              <a:t>Abspann: </a:t>
            </a:r>
            <a:endParaRPr lang="de-DE" dirty="0"/>
          </a:p>
          <a:p>
            <a:r>
              <a:rPr lang="de-DE" dirty="0"/>
              <a:t>1920px – 1980px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hd</a:t>
            </a:r>
            <a:endParaRPr lang="de-DE" dirty="0"/>
          </a:p>
          <a:p>
            <a:r>
              <a:rPr lang="de-DE" dirty="0"/>
              <a:t>579 Frames </a:t>
            </a:r>
          </a:p>
          <a:p>
            <a:r>
              <a:rPr lang="de-DE" dirty="0" err="1"/>
              <a:t>Render</a:t>
            </a:r>
            <a:r>
              <a:rPr lang="de-DE" dirty="0"/>
              <a:t>: 13 Stunden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372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1042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" b="3983"/>
          <a:stretch>
            <a:fillRect/>
          </a:stretch>
        </p:blipFill>
        <p:spPr>
          <a:xfrm>
            <a:off x="654592" y="917009"/>
            <a:ext cx="7844261" cy="4701471"/>
          </a:xfrm>
        </p:spPr>
      </p:pic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u="sng" dirty="0" err="1" smtClean="0">
                <a:solidFill>
                  <a:schemeClr val="bg2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Zahlen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Fakten</a:t>
            </a:r>
            <a:r>
              <a:rPr lang="en-US" dirty="0">
                <a:solidFill>
                  <a:schemeClr val="tx1"/>
                </a:solidFill>
              </a:rPr>
              <a:t> 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558533" y="5618480"/>
            <a:ext cx="4237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Bild </a:t>
            </a:r>
            <a:r>
              <a:rPr lang="de-DE" sz="1400" dirty="0"/>
              <a:t>4</a:t>
            </a:r>
            <a:r>
              <a:rPr lang="de-DE" sz="1400" dirty="0" smtClean="0"/>
              <a:t>: </a:t>
            </a:r>
            <a:r>
              <a:rPr lang="de-DE" sz="1400" dirty="0" smtClean="0">
                <a:sym typeface="Wingdings"/>
              </a:rPr>
              <a:t>Fall der Banane mit zu wenigen Frames</a:t>
            </a:r>
            <a:endParaRPr lang="de-DE" sz="1400" dirty="0">
              <a:sym typeface="Wingdings"/>
            </a:endParaRPr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2" y="456164"/>
            <a:ext cx="7024744" cy="1143000"/>
          </a:xfrm>
        </p:spPr>
        <p:txBody>
          <a:bodyPr/>
          <a:lstStyle/>
          <a:p>
            <a:r>
              <a:rPr lang="de-DE" dirty="0" smtClean="0"/>
              <a:t>Verbesserungen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79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492" y="456164"/>
            <a:ext cx="7024744" cy="1143000"/>
          </a:xfrm>
        </p:spPr>
        <p:txBody>
          <a:bodyPr/>
          <a:lstStyle/>
          <a:p>
            <a:r>
              <a:rPr lang="de-DE" dirty="0" smtClean="0"/>
              <a:t>Zahlen &amp; Fakten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492" y="1940560"/>
            <a:ext cx="6777317" cy="3892069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Render</a:t>
            </a:r>
            <a:r>
              <a:rPr lang="de-DE" dirty="0"/>
              <a:t>: </a:t>
            </a:r>
            <a:r>
              <a:rPr lang="de-DE" dirty="0" smtClean="0"/>
              <a:t>14 </a:t>
            </a:r>
            <a:r>
              <a:rPr lang="de-DE" dirty="0"/>
              <a:t>Stunden</a:t>
            </a:r>
          </a:p>
          <a:p>
            <a:r>
              <a:rPr lang="de-DE" dirty="0" smtClean="0"/>
              <a:t>Vorspann</a:t>
            </a:r>
            <a:r>
              <a:rPr lang="de-DE" dirty="0"/>
              <a:t>: 15s</a:t>
            </a:r>
          </a:p>
          <a:p>
            <a:r>
              <a:rPr lang="de-DE" dirty="0"/>
              <a:t>Hauptszene:</a:t>
            </a:r>
          </a:p>
          <a:p>
            <a:r>
              <a:rPr lang="de-DE" dirty="0"/>
              <a:t>Abspann: </a:t>
            </a:r>
          </a:p>
          <a:p>
            <a:r>
              <a:rPr lang="de-DE" dirty="0"/>
              <a:t>1920px – 1980px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hd</a:t>
            </a:r>
            <a:endParaRPr lang="de-DE" dirty="0"/>
          </a:p>
          <a:p>
            <a:r>
              <a:rPr lang="de-DE" dirty="0"/>
              <a:t>579 Frames </a:t>
            </a:r>
          </a:p>
          <a:p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54592" y="6015190"/>
            <a:ext cx="7844260" cy="365125"/>
          </a:xfrm>
        </p:spPr>
        <p:txBody>
          <a:bodyPr/>
          <a:lstStyle/>
          <a:p>
            <a:pPr algn="just">
              <a:tabLst>
                <a:tab pos="71596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Animation | </a:t>
            </a:r>
            <a:r>
              <a:rPr lang="en-US" dirty="0" err="1" smtClean="0">
                <a:solidFill>
                  <a:schemeClr val="tx1"/>
                </a:solidFill>
              </a:rPr>
              <a:t>Herausforderung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Zeitplan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en-US" dirty="0" err="1" smtClean="0">
                <a:solidFill>
                  <a:schemeClr val="tx1"/>
                </a:solidFill>
              </a:rPr>
              <a:t>Verbesserungen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u="sng" dirty="0" err="1" smtClean="0">
                <a:solidFill>
                  <a:schemeClr val="bg2"/>
                </a:solidFill>
              </a:rPr>
              <a:t>Zahlen</a:t>
            </a:r>
            <a:r>
              <a:rPr lang="en-US" u="sng" dirty="0" smtClean="0">
                <a:solidFill>
                  <a:schemeClr val="bg2"/>
                </a:solidFill>
              </a:rPr>
              <a:t> &amp; </a:t>
            </a:r>
            <a:r>
              <a:rPr lang="en-US" u="sng" dirty="0" err="1" smtClean="0">
                <a:solidFill>
                  <a:schemeClr val="bg2"/>
                </a:solidFill>
              </a:rPr>
              <a:t>Fakten</a:t>
            </a:r>
            <a:r>
              <a:rPr lang="en-US" u="sng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 </a:t>
            </a:r>
            <a:r>
              <a:rPr lang="en-US" dirty="0" err="1" smtClean="0">
                <a:solidFill>
                  <a:schemeClr val="tx1"/>
                </a:solidFill>
              </a:rPr>
              <a:t>Planungspräsentation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7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0</TotalTime>
  <Words>391</Words>
  <Application>Microsoft Macintosh PowerPoint</Application>
  <PresentationFormat>Bildschirmpräsentation (4:3)</PresentationFormat>
  <Paragraphs>92</Paragraphs>
  <Slides>12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Austin</vt:lpstr>
      <vt:lpstr>Einsame Insel II</vt:lpstr>
      <vt:lpstr>Gliederung</vt:lpstr>
      <vt:lpstr>PowerPoint-Präsentation</vt:lpstr>
      <vt:lpstr>Herausforderung</vt:lpstr>
      <vt:lpstr>Herausforderung</vt:lpstr>
      <vt:lpstr>Herausforderung</vt:lpstr>
      <vt:lpstr>Zeitplan</vt:lpstr>
      <vt:lpstr>Verbesserungen</vt:lpstr>
      <vt:lpstr>Zahlen &amp; Fakten</vt:lpstr>
      <vt:lpstr>Planungspräsentation</vt:lpstr>
      <vt:lpstr>Quellen</vt:lpstr>
      <vt:lpstr>End Bild einfügen</vt:lpstr>
    </vt:vector>
  </TitlesOfParts>
  <Company>HS-Fulda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Einsame Insel II</dc:title>
  <dc:creator>Meltem Oezkul</dc:creator>
  <cp:lastModifiedBy>Meltem Oezkul</cp:lastModifiedBy>
  <cp:revision>33</cp:revision>
  <cp:lastPrinted>2014-12-16T13:15:43Z</cp:lastPrinted>
  <dcterms:created xsi:type="dcterms:W3CDTF">2014-12-16T10:16:58Z</dcterms:created>
  <dcterms:modified xsi:type="dcterms:W3CDTF">2014-12-17T15:44:18Z</dcterms:modified>
</cp:coreProperties>
</file>